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1"/>
  </p:sldMasterIdLst>
  <p:notesMasterIdLst>
    <p:notesMasterId r:id="rId14"/>
  </p:notesMasterIdLst>
  <p:sldIdLst>
    <p:sldId id="256" r:id="rId2"/>
    <p:sldId id="284" r:id="rId3"/>
    <p:sldId id="285" r:id="rId4"/>
    <p:sldId id="286" r:id="rId5"/>
    <p:sldId id="283" r:id="rId6"/>
    <p:sldId id="288" r:id="rId7"/>
    <p:sldId id="290" r:id="rId8"/>
    <p:sldId id="292" r:id="rId9"/>
    <p:sldId id="293" r:id="rId10"/>
    <p:sldId id="294" r:id="rId11"/>
    <p:sldId id="295" r:id="rId12"/>
    <p:sldId id="29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3374D542-6E3E-455F-9BFB-B45891911720}">
          <p14:sldIdLst>
            <p14:sldId id="256"/>
            <p14:sldId id="284"/>
            <p14:sldId id="285"/>
            <p14:sldId id="286"/>
            <p14:sldId id="283"/>
            <p14:sldId id="288"/>
            <p14:sldId id="290"/>
            <p14:sldId id="292"/>
            <p14:sldId id="293"/>
            <p14:sldId id="294"/>
            <p14:sldId id="295"/>
            <p14:sldId id="296"/>
          </p14:sldIdLst>
        </p14:section>
        <p14:section name="Search for 3D Models" id="{6844172C-9703-4DC7-908A-C23538616A3C}">
          <p14:sldIdLst/>
        </p14:section>
        <p14:section name="Insert a 3D Model from a File" id="{66737F24-1C36-4DF4-A00F-927A3F1468AC}">
          <p14:sldIdLst/>
        </p14:section>
        <p14:section name="Position and Rotate Your 3D Model" id="{A08F0015-E7F5-4E26-BBAF-AEE4F9A16AD2}">
          <p14:sldIdLst/>
        </p14:section>
        <p14:section name="Animate Your 3D Model" id="{B62868DA-F525-4AC5-9E3E-39ECA0154BBD}">
          <p14:sldIdLst/>
        </p14:section>
        <p14:section name="Learn More" id="{62756D7E-964E-493A-83A1-13BC0B6B5E4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598" autoAdjust="0"/>
  </p:normalViewPr>
  <p:slideViewPr>
    <p:cSldViewPr snapToGrid="0">
      <p:cViewPr varScale="1">
        <p:scale>
          <a:sx n="85" d="100"/>
          <a:sy n="85" d="100"/>
        </p:scale>
        <p:origin x="54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Jake Tolentino" userId="2d7fa9391609a2a3" providerId="LiveId" clId="{2A968367-38A1-411C-9749-C4A06C3163DF}"/>
    <pc:docChg chg="custSel addSld delSld modSld sldOrd modMainMaster modSection">
      <pc:chgData name="Paul Jake Tolentino" userId="2d7fa9391609a2a3" providerId="LiveId" clId="{2A968367-38A1-411C-9749-C4A06C3163DF}" dt="2024-01-11T13:33:18.776" v="576" actId="1036"/>
      <pc:docMkLst>
        <pc:docMk/>
      </pc:docMkLst>
      <pc:sldChg chg="modSp mod">
        <pc:chgData name="Paul Jake Tolentino" userId="2d7fa9391609a2a3" providerId="LiveId" clId="{2A968367-38A1-411C-9749-C4A06C3163DF}" dt="2024-01-11T13:17:36.839" v="115"/>
        <pc:sldMkLst>
          <pc:docMk/>
          <pc:sldMk cId="2997580326" sldId="256"/>
        </pc:sldMkLst>
        <pc:spChg chg="mod">
          <ac:chgData name="Paul Jake Tolentino" userId="2d7fa9391609a2a3" providerId="LiveId" clId="{2A968367-38A1-411C-9749-C4A06C3163DF}" dt="2024-01-11T13:17:36.839" v="115"/>
          <ac:spMkLst>
            <pc:docMk/>
            <pc:sldMk cId="2997580326" sldId="256"/>
            <ac:spMk id="2" creationId="{15EF8D61-9318-4DC8-A868-2B1BFDD2B2C0}"/>
          </ac:spMkLst>
        </pc:spChg>
      </pc:sldChg>
      <pc:sldChg chg="modSp ord">
        <pc:chgData name="Paul Jake Tolentino" userId="2d7fa9391609a2a3" providerId="LiveId" clId="{2A968367-38A1-411C-9749-C4A06C3163DF}" dt="2024-01-11T13:17:36.839" v="115"/>
        <pc:sldMkLst>
          <pc:docMk/>
          <pc:sldMk cId="1800813000" sldId="283"/>
        </pc:sldMkLst>
        <pc:spChg chg="mod">
          <ac:chgData name="Paul Jake Tolentino" userId="2d7fa9391609a2a3" providerId="LiveId" clId="{2A968367-38A1-411C-9749-C4A06C3163DF}" dt="2024-01-11T13:17:36.839" v="115"/>
          <ac:spMkLst>
            <pc:docMk/>
            <pc:sldMk cId="1800813000" sldId="283"/>
            <ac:spMk id="4" creationId="{937405F1-8FD7-2FFD-DD62-9CB103AC8B17}"/>
          </ac:spMkLst>
        </pc:spChg>
      </pc:sldChg>
      <pc:sldChg chg="modSp mod">
        <pc:chgData name="Paul Jake Tolentino" userId="2d7fa9391609a2a3" providerId="LiveId" clId="{2A968367-38A1-411C-9749-C4A06C3163DF}" dt="2024-01-11T13:17:47.898" v="117" actId="1076"/>
        <pc:sldMkLst>
          <pc:docMk/>
          <pc:sldMk cId="146709131" sldId="284"/>
        </pc:sldMkLst>
        <pc:spChg chg="mod">
          <ac:chgData name="Paul Jake Tolentino" userId="2d7fa9391609a2a3" providerId="LiveId" clId="{2A968367-38A1-411C-9749-C4A06C3163DF}" dt="2024-01-11T13:17:47.898" v="117" actId="1076"/>
          <ac:spMkLst>
            <pc:docMk/>
            <pc:sldMk cId="146709131" sldId="284"/>
            <ac:spMk id="4" creationId="{937405F1-8FD7-2FFD-DD62-9CB103AC8B17}"/>
          </ac:spMkLst>
        </pc:spChg>
      </pc:sldChg>
      <pc:sldChg chg="modSp mod">
        <pc:chgData name="Paul Jake Tolentino" userId="2d7fa9391609a2a3" providerId="LiveId" clId="{2A968367-38A1-411C-9749-C4A06C3163DF}" dt="2024-01-11T13:17:52.168" v="118" actId="1076"/>
        <pc:sldMkLst>
          <pc:docMk/>
          <pc:sldMk cId="910994729" sldId="285"/>
        </pc:sldMkLst>
        <pc:spChg chg="mod">
          <ac:chgData name="Paul Jake Tolentino" userId="2d7fa9391609a2a3" providerId="LiveId" clId="{2A968367-38A1-411C-9749-C4A06C3163DF}" dt="2024-01-11T13:17:52.168" v="118" actId="1076"/>
          <ac:spMkLst>
            <pc:docMk/>
            <pc:sldMk cId="910994729" sldId="285"/>
            <ac:spMk id="2" creationId="{15EF8D61-9318-4DC8-A868-2B1BFDD2B2C0}"/>
          </ac:spMkLst>
        </pc:spChg>
      </pc:sldChg>
      <pc:sldChg chg="modSp mod">
        <pc:chgData name="Paul Jake Tolentino" userId="2d7fa9391609a2a3" providerId="LiveId" clId="{2A968367-38A1-411C-9749-C4A06C3163DF}" dt="2024-01-11T13:17:57.674" v="119" actId="1076"/>
        <pc:sldMkLst>
          <pc:docMk/>
          <pc:sldMk cId="1789789568" sldId="286"/>
        </pc:sldMkLst>
        <pc:spChg chg="mod">
          <ac:chgData name="Paul Jake Tolentino" userId="2d7fa9391609a2a3" providerId="LiveId" clId="{2A968367-38A1-411C-9749-C4A06C3163DF}" dt="2024-01-11T13:17:57.674" v="119" actId="1076"/>
          <ac:spMkLst>
            <pc:docMk/>
            <pc:sldMk cId="1789789568" sldId="286"/>
            <ac:spMk id="2" creationId="{15EF8D61-9318-4DC8-A868-2B1BFDD2B2C0}"/>
          </ac:spMkLst>
        </pc:spChg>
      </pc:sldChg>
      <pc:sldChg chg="del">
        <pc:chgData name="Paul Jake Tolentino" userId="2d7fa9391609a2a3" providerId="LiveId" clId="{2A968367-38A1-411C-9749-C4A06C3163DF}" dt="2024-01-11T13:18:03.873" v="120" actId="47"/>
        <pc:sldMkLst>
          <pc:docMk/>
          <pc:sldMk cId="281420866" sldId="287"/>
        </pc:sldMkLst>
      </pc:sldChg>
      <pc:sldChg chg="del">
        <pc:chgData name="Paul Jake Tolentino" userId="2d7fa9391609a2a3" providerId="LiveId" clId="{2A968367-38A1-411C-9749-C4A06C3163DF}" dt="2024-01-11T13:19:06.877" v="128" actId="47"/>
        <pc:sldMkLst>
          <pc:docMk/>
          <pc:sldMk cId="544821925" sldId="289"/>
        </pc:sldMkLst>
      </pc:sldChg>
      <pc:sldChg chg="addSp delSp modSp">
        <pc:chgData name="Paul Jake Tolentino" userId="2d7fa9391609a2a3" providerId="LiveId" clId="{2A968367-38A1-411C-9749-C4A06C3163DF}" dt="2024-01-11T13:19:03.690" v="127" actId="1076"/>
        <pc:sldMkLst>
          <pc:docMk/>
          <pc:sldMk cId="2635175523" sldId="290"/>
        </pc:sldMkLst>
        <pc:picChg chg="add mod">
          <ac:chgData name="Paul Jake Tolentino" userId="2d7fa9391609a2a3" providerId="LiveId" clId="{2A968367-38A1-411C-9749-C4A06C3163DF}" dt="2024-01-11T13:19:03.690" v="127" actId="1076"/>
          <ac:picMkLst>
            <pc:docMk/>
            <pc:sldMk cId="2635175523" sldId="290"/>
            <ac:picMk id="1026" creationId="{9161ED2E-3D05-C912-E025-89CAF3352ECA}"/>
          </ac:picMkLst>
        </pc:picChg>
        <pc:picChg chg="del">
          <ac:chgData name="Paul Jake Tolentino" userId="2d7fa9391609a2a3" providerId="LiveId" clId="{2A968367-38A1-411C-9749-C4A06C3163DF}" dt="2024-01-11T13:18:48.714" v="121" actId="478"/>
          <ac:picMkLst>
            <pc:docMk/>
            <pc:sldMk cId="2635175523" sldId="290"/>
            <ac:picMk id="6146" creationId="{6D9C1FDB-4C94-6A0C-D9E2-F331D50839B2}"/>
          </ac:picMkLst>
        </pc:picChg>
      </pc:sldChg>
      <pc:sldChg chg="del">
        <pc:chgData name="Paul Jake Tolentino" userId="2d7fa9391609a2a3" providerId="LiveId" clId="{2A968367-38A1-411C-9749-C4A06C3163DF}" dt="2024-01-11T13:19:10.565" v="129" actId="47"/>
        <pc:sldMkLst>
          <pc:docMk/>
          <pc:sldMk cId="3013771877" sldId="291"/>
        </pc:sldMkLst>
      </pc:sldChg>
      <pc:sldChg chg="modSp mod">
        <pc:chgData name="Paul Jake Tolentino" userId="2d7fa9391609a2a3" providerId="LiveId" clId="{2A968367-38A1-411C-9749-C4A06C3163DF}" dt="2024-01-11T13:19:19.232" v="130" actId="1076"/>
        <pc:sldMkLst>
          <pc:docMk/>
          <pc:sldMk cId="3518630826" sldId="293"/>
        </pc:sldMkLst>
        <pc:spChg chg="mod">
          <ac:chgData name="Paul Jake Tolentino" userId="2d7fa9391609a2a3" providerId="LiveId" clId="{2A968367-38A1-411C-9749-C4A06C3163DF}" dt="2024-01-11T13:19:19.232" v="130" actId="1076"/>
          <ac:spMkLst>
            <pc:docMk/>
            <pc:sldMk cId="3518630826" sldId="293"/>
            <ac:spMk id="2" creationId="{15EF8D61-9318-4DC8-A868-2B1BFDD2B2C0}"/>
          </ac:spMkLst>
        </pc:spChg>
      </pc:sldChg>
      <pc:sldChg chg="modSp mod">
        <pc:chgData name="Paul Jake Tolentino" userId="2d7fa9391609a2a3" providerId="LiveId" clId="{2A968367-38A1-411C-9749-C4A06C3163DF}" dt="2024-01-11T13:19:25.209" v="131" actId="1076"/>
        <pc:sldMkLst>
          <pc:docMk/>
          <pc:sldMk cId="1176734931" sldId="294"/>
        </pc:sldMkLst>
        <pc:spChg chg="mod">
          <ac:chgData name="Paul Jake Tolentino" userId="2d7fa9391609a2a3" providerId="LiveId" clId="{2A968367-38A1-411C-9749-C4A06C3163DF}" dt="2024-01-11T13:19:25.209" v="131" actId="1076"/>
          <ac:spMkLst>
            <pc:docMk/>
            <pc:sldMk cId="1176734931" sldId="294"/>
            <ac:spMk id="2" creationId="{15EF8D61-9318-4DC8-A868-2B1BFDD2B2C0}"/>
          </ac:spMkLst>
        </pc:spChg>
      </pc:sldChg>
      <pc:sldChg chg="addSp modSp add mod">
        <pc:chgData name="Paul Jake Tolentino" userId="2d7fa9391609a2a3" providerId="LiveId" clId="{2A968367-38A1-411C-9749-C4A06C3163DF}" dt="2024-01-11T13:22:59.215" v="166" actId="404"/>
        <pc:sldMkLst>
          <pc:docMk/>
          <pc:sldMk cId="1743448644" sldId="295"/>
        </pc:sldMkLst>
        <pc:spChg chg="mod">
          <ac:chgData name="Paul Jake Tolentino" userId="2d7fa9391609a2a3" providerId="LiveId" clId="{2A968367-38A1-411C-9749-C4A06C3163DF}" dt="2024-01-11T13:22:59.215" v="166" actId="404"/>
          <ac:spMkLst>
            <pc:docMk/>
            <pc:sldMk cId="1743448644" sldId="295"/>
            <ac:spMk id="2" creationId="{15EF8D61-9318-4DC8-A868-2B1BFDD2B2C0}"/>
          </ac:spMkLst>
        </pc:spChg>
        <pc:picChg chg="add">
          <ac:chgData name="Paul Jake Tolentino" userId="2d7fa9391609a2a3" providerId="LiveId" clId="{2A968367-38A1-411C-9749-C4A06C3163DF}" dt="2024-01-11T13:21:46.839" v="157"/>
          <ac:picMkLst>
            <pc:docMk/>
            <pc:sldMk cId="1743448644" sldId="295"/>
            <ac:picMk id="2050" creationId="{5428D2B0-646A-AE0E-C325-E106AF10FCD0}"/>
          </ac:picMkLst>
        </pc:picChg>
      </pc:sldChg>
      <pc:sldChg chg="addSp delSp modSp add del mod">
        <pc:chgData name="Paul Jake Tolentino" userId="2d7fa9391609a2a3" providerId="LiveId" clId="{2A968367-38A1-411C-9749-C4A06C3163DF}" dt="2024-01-11T13:21:42.751" v="155" actId="47"/>
        <pc:sldMkLst>
          <pc:docMk/>
          <pc:sldMk cId="1908432624" sldId="295"/>
        </pc:sldMkLst>
        <pc:spChg chg="del mod">
          <ac:chgData name="Paul Jake Tolentino" userId="2d7fa9391609a2a3" providerId="LiveId" clId="{2A968367-38A1-411C-9749-C4A06C3163DF}" dt="2024-01-11T13:19:46.706" v="154" actId="478"/>
          <ac:spMkLst>
            <pc:docMk/>
            <pc:sldMk cId="1908432624" sldId="295"/>
            <ac:spMk id="2" creationId="{15EF8D61-9318-4DC8-A868-2B1BFDD2B2C0}"/>
          </ac:spMkLst>
        </pc:spChg>
        <pc:spChg chg="add mod">
          <ac:chgData name="Paul Jake Tolentino" userId="2d7fa9391609a2a3" providerId="LiveId" clId="{2A968367-38A1-411C-9749-C4A06C3163DF}" dt="2024-01-11T13:19:46.706" v="154" actId="478"/>
          <ac:spMkLst>
            <pc:docMk/>
            <pc:sldMk cId="1908432624" sldId="295"/>
            <ac:spMk id="4" creationId="{4007B01F-4B65-8B16-2D53-1298D14FB856}"/>
          </ac:spMkLst>
        </pc:spChg>
      </pc:sldChg>
      <pc:sldChg chg="modSp add mod">
        <pc:chgData name="Paul Jake Tolentino" userId="2d7fa9391609a2a3" providerId="LiveId" clId="{2A968367-38A1-411C-9749-C4A06C3163DF}" dt="2024-01-11T13:33:18.776" v="576" actId="1036"/>
        <pc:sldMkLst>
          <pc:docMk/>
          <pc:sldMk cId="4115232986" sldId="296"/>
        </pc:sldMkLst>
        <pc:spChg chg="mod">
          <ac:chgData name="Paul Jake Tolentino" userId="2d7fa9391609a2a3" providerId="LiveId" clId="{2A968367-38A1-411C-9749-C4A06C3163DF}" dt="2024-01-11T13:33:18.776" v="576" actId="1036"/>
          <ac:spMkLst>
            <pc:docMk/>
            <pc:sldMk cId="4115232986" sldId="296"/>
            <ac:spMk id="2" creationId="{15EF8D61-9318-4DC8-A868-2B1BFDD2B2C0}"/>
          </ac:spMkLst>
        </pc:spChg>
      </pc:sldChg>
      <pc:sldMasterChg chg="addSp modSldLayout">
        <pc:chgData name="Paul Jake Tolentino" userId="2d7fa9391609a2a3" providerId="LiveId" clId="{2A968367-38A1-411C-9749-C4A06C3163DF}" dt="2024-01-11T13:17:36.839" v="115"/>
        <pc:sldMasterMkLst>
          <pc:docMk/>
          <pc:sldMasterMk cId="4191361805" sldId="2147483664"/>
        </pc:sldMasterMkLst>
        <pc:spChg chg="add">
          <ac:chgData name="Paul Jake Tolentino" userId="2d7fa9391609a2a3" providerId="LiveId" clId="{2A968367-38A1-411C-9749-C4A06C3163DF}" dt="2024-01-11T13:17:36.839" v="115"/>
          <ac:spMkLst>
            <pc:docMk/>
            <pc:sldMasterMk cId="4191361805" sldId="2147483664"/>
            <ac:spMk id="11" creationId="{FB8D2587-8E2E-8D25-1349-639DCEA534CE}"/>
          </ac:spMkLst>
        </pc:spChg>
        <pc:cxnChg chg="add">
          <ac:chgData name="Paul Jake Tolentino" userId="2d7fa9391609a2a3" providerId="LiveId" clId="{2A968367-38A1-411C-9749-C4A06C3163DF}" dt="2024-01-11T13:17:36.839" v="115"/>
          <ac:cxnSpMkLst>
            <pc:docMk/>
            <pc:sldMasterMk cId="4191361805" sldId="2147483664"/>
            <ac:cxnSpMk id="12" creationId="{E6B3CA7F-7CB9-6DAB-13A2-5985AB4EEA3A}"/>
          </ac:cxnSpMkLst>
        </pc:cxnChg>
        <pc:sldLayoutChg chg="addSp">
          <pc:chgData name="Paul Jake Tolentino" userId="2d7fa9391609a2a3" providerId="LiveId" clId="{2A968367-38A1-411C-9749-C4A06C3163DF}" dt="2024-01-11T13:17:36.839" v="115"/>
          <pc:sldLayoutMkLst>
            <pc:docMk/>
            <pc:sldMasterMk cId="4191361805" sldId="2147483664"/>
            <pc:sldLayoutMk cId="791398730" sldId="2147483665"/>
          </pc:sldLayoutMkLst>
          <pc:spChg chg="add">
            <ac:chgData name="Paul Jake Tolentino" userId="2d7fa9391609a2a3" providerId="LiveId" clId="{2A968367-38A1-411C-9749-C4A06C3163DF}" dt="2024-01-11T13:17:36.839" v="115"/>
            <ac:spMkLst>
              <pc:docMk/>
              <pc:sldMasterMk cId="4191361805" sldId="2147483664"/>
              <pc:sldLayoutMk cId="791398730" sldId="2147483665"/>
              <ac:spMk id="7" creationId="{079B2526-6615-7DC4-D1A0-A7C400FFD520}"/>
            </ac:spMkLst>
          </pc:spChg>
          <pc:picChg chg="add">
            <ac:chgData name="Paul Jake Tolentino" userId="2d7fa9391609a2a3" providerId="LiveId" clId="{2A968367-38A1-411C-9749-C4A06C3163DF}" dt="2024-01-11T13:17:36.839" v="115"/>
            <ac:picMkLst>
              <pc:docMk/>
              <pc:sldMasterMk cId="4191361805" sldId="2147483664"/>
              <pc:sldLayoutMk cId="791398730" sldId="2147483665"/>
              <ac:picMk id="8" creationId="{E6CC102D-B643-2CC5-A876-06AE73DAF991}"/>
            </ac:picMkLst>
          </pc:picChg>
        </pc:sldLayoutChg>
        <pc:sldLayoutChg chg="addSp">
          <pc:chgData name="Paul Jake Tolentino" userId="2d7fa9391609a2a3" providerId="LiveId" clId="{2A968367-38A1-411C-9749-C4A06C3163DF}" dt="2024-01-11T13:17:36.839" v="115"/>
          <pc:sldLayoutMkLst>
            <pc:docMk/>
            <pc:sldMasterMk cId="4191361805" sldId="2147483664"/>
            <pc:sldLayoutMk cId="1927999363" sldId="2147483666"/>
          </pc:sldLayoutMkLst>
          <pc:picChg chg="add">
            <ac:chgData name="Paul Jake Tolentino" userId="2d7fa9391609a2a3" providerId="LiveId" clId="{2A968367-38A1-411C-9749-C4A06C3163DF}" dt="2024-01-11T13:17:36.839" v="115"/>
            <ac:picMkLst>
              <pc:docMk/>
              <pc:sldMasterMk cId="4191361805" sldId="2147483664"/>
              <pc:sldLayoutMk cId="1927999363" sldId="2147483666"/>
              <ac:picMk id="4" creationId="{85C05D7A-903E-BF1D-BE78-21BA001C92E1}"/>
            </ac:picMkLst>
          </pc:picChg>
        </pc:sldLayoutChg>
        <pc:sldLayoutChg chg="addSp">
          <pc:chgData name="Paul Jake Tolentino" userId="2d7fa9391609a2a3" providerId="LiveId" clId="{2A968367-38A1-411C-9749-C4A06C3163DF}" dt="2024-01-11T13:17:36.839" v="115"/>
          <pc:sldLayoutMkLst>
            <pc:docMk/>
            <pc:sldMasterMk cId="4191361805" sldId="2147483664"/>
            <pc:sldLayoutMk cId="1190578844" sldId="2147483670"/>
          </pc:sldLayoutMkLst>
          <pc:spChg chg="add">
            <ac:chgData name="Paul Jake Tolentino" userId="2d7fa9391609a2a3" providerId="LiveId" clId="{2A968367-38A1-411C-9749-C4A06C3163DF}" dt="2024-01-11T13:17:36.839" v="115"/>
            <ac:spMkLst>
              <pc:docMk/>
              <pc:sldMasterMk cId="4191361805" sldId="2147483664"/>
              <pc:sldLayoutMk cId="1190578844" sldId="2147483670"/>
              <ac:spMk id="3" creationId="{60482885-5B85-B736-64C9-34C6C4F7FB79}"/>
            </ac:spMkLst>
          </pc:spChg>
          <pc:cxnChg chg="add">
            <ac:chgData name="Paul Jake Tolentino" userId="2d7fa9391609a2a3" providerId="LiveId" clId="{2A968367-38A1-411C-9749-C4A06C3163DF}" dt="2024-01-11T13:17:36.839" v="115"/>
            <ac:cxnSpMkLst>
              <pc:docMk/>
              <pc:sldMasterMk cId="4191361805" sldId="2147483664"/>
              <pc:sldLayoutMk cId="1190578844" sldId="2147483670"/>
              <ac:cxnSpMk id="4" creationId="{D24CA6D3-73AD-70F3-61E8-F5C20476C08B}"/>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FCC2-4E7A-4671-AA79-177CB194E449}" type="datetimeFigureOut">
              <a:rPr lang="en-US" smtClean="0"/>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1C38D-F26D-4167-83EF-8774BC62D548}" type="slidenum">
              <a:rPr lang="en-US" smtClean="0"/>
              <a:t>‹#›</a:t>
            </a:fld>
            <a:endParaRPr lang="en-US"/>
          </a:p>
        </p:txBody>
      </p:sp>
    </p:spTree>
    <p:extLst>
      <p:ext uri="{BB962C8B-B14F-4D97-AF65-F5344CB8AC3E}">
        <p14:creationId xmlns:p14="http://schemas.microsoft.com/office/powerpoint/2010/main" val="333605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7" name="Rectangle 6">
            <a:extLst>
              <a:ext uri="{FF2B5EF4-FFF2-40B4-BE49-F238E27FC236}">
                <a16:creationId xmlns:a16="http://schemas.microsoft.com/office/drawing/2014/main" id="{079B2526-6615-7DC4-D1A0-A7C400FFD520}"/>
              </a:ext>
            </a:extLst>
          </p:cNvPr>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6CC102D-B643-2CC5-A876-06AE73DAF99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8" r="13926" b="71478"/>
          <a:stretch/>
        </p:blipFill>
        <p:spPr>
          <a:xfrm>
            <a:off x="342899" y="4546601"/>
            <a:ext cx="11715751" cy="2025650"/>
          </a:xfrm>
          <a:prstGeom prst="rect">
            <a:avLst/>
          </a:prstGeom>
        </p:spPr>
      </p:pic>
    </p:spTree>
    <p:extLst>
      <p:ext uri="{BB962C8B-B14F-4D97-AF65-F5344CB8AC3E}">
        <p14:creationId xmlns:p14="http://schemas.microsoft.com/office/powerpoint/2010/main" val="791398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pic>
        <p:nvPicPr>
          <p:cNvPr id="4" name="Picture 3">
            <a:extLst>
              <a:ext uri="{FF2B5EF4-FFF2-40B4-BE49-F238E27FC236}">
                <a16:creationId xmlns:a16="http://schemas.microsoft.com/office/drawing/2014/main" id="{85C05D7A-903E-BF1D-BE78-21BA001C92E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Tree>
    <p:extLst>
      <p:ext uri="{BB962C8B-B14F-4D97-AF65-F5344CB8AC3E}">
        <p14:creationId xmlns:p14="http://schemas.microsoft.com/office/powerpoint/2010/main" val="1927999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2092343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44E560-77BF-4D1A-B6E7-CD55CE12B1B8}"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515173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44E560-77BF-4D1A-B6E7-CD55CE12B1B8}"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93097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
        <p:nvSpPr>
          <p:cNvPr id="3" name="Rectangle 2">
            <a:extLst>
              <a:ext uri="{FF2B5EF4-FFF2-40B4-BE49-F238E27FC236}">
                <a16:creationId xmlns:a16="http://schemas.microsoft.com/office/drawing/2014/main" id="{60482885-5B85-B736-64C9-34C6C4F7FB79}"/>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4" name="Straight Connector 3">
            <a:extLst>
              <a:ext uri="{FF2B5EF4-FFF2-40B4-BE49-F238E27FC236}">
                <a16:creationId xmlns:a16="http://schemas.microsoft.com/office/drawing/2014/main" id="{D24CA6D3-73AD-70F3-61E8-F5C20476C08B}"/>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578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878463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968396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44E560-77BF-4D1A-B6E7-CD55CE12B1B8}"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512625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44E560-77BF-4D1A-B6E7-CD55CE12B1B8}"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26650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2141603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59654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124316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3138855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907824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81629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44E560-77BF-4D1A-B6E7-CD55CE12B1B8}"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9379A-16E2-4C4A-96D0-A52C442257E7}" type="slidenum">
              <a:rPr lang="en-US" smtClean="0"/>
              <a:t>‹#›</a:t>
            </a:fld>
            <a:endParaRPr lang="en-US"/>
          </a:p>
        </p:txBody>
      </p:sp>
    </p:spTree>
    <p:extLst>
      <p:ext uri="{BB962C8B-B14F-4D97-AF65-F5344CB8AC3E}">
        <p14:creationId xmlns:p14="http://schemas.microsoft.com/office/powerpoint/2010/main" val="1667528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Title 8">
            <a:extLst>
              <a:ext uri="{FF2B5EF4-FFF2-40B4-BE49-F238E27FC236}">
                <a16:creationId xmlns:a16="http://schemas.microsoft.com/office/drawing/2014/main" id="{FB8AB91F-D739-4DD5-859B-B16B125BEC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0340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4" name="Title 3">
            <a:extLst>
              <a:ext uri="{FF2B5EF4-FFF2-40B4-BE49-F238E27FC236}">
                <a16:creationId xmlns:a16="http://schemas.microsoft.com/office/drawing/2014/main" id="{0E770BB0-A521-41C6-A0AE-BEE679D2AD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465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89203F-46EF-44A2-956A-7FF6AF93BE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8" name="Content Placeholder 2">
            <a:extLst>
              <a:ext uri="{FF2B5EF4-FFF2-40B4-BE49-F238E27FC236}">
                <a16:creationId xmlns:a16="http://schemas.microsoft.com/office/drawing/2014/main" id="{D1D47175-944E-463B-ABBB-06669A473913}"/>
              </a:ext>
            </a:extLst>
          </p:cNvPr>
          <p:cNvSpPr>
            <a:spLocks noGrp="1"/>
          </p:cNvSpPr>
          <p:nvPr>
            <p:ph idx="1"/>
          </p:nvPr>
        </p:nvSpPr>
        <p:spPr>
          <a:xfrm>
            <a:off x="1090862" y="1507068"/>
            <a:ext cx="3192379" cy="4669896"/>
          </a:xfrm>
        </p:spPr>
        <p:txBody>
          <a:bodyPr anchor="ctr"/>
          <a:lstStyle>
            <a:lvl1pPr marL="0" indent="0" algn="l">
              <a:lnSpc>
                <a:spcPct val="150000"/>
              </a:lnSpc>
              <a:spcAft>
                <a:spcPts val="1200"/>
              </a:spcAft>
              <a:buSzPct val="25000"/>
              <a:buFont typeface="Segoe UI" panose="020B0502040204020203" pitchFamily="34" charset="0"/>
              <a:buChar char=" "/>
              <a:defRPr sz="1200"/>
            </a:lvl1pPr>
            <a:lvl2pPr marL="401638" indent="7938" algn="l">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A40725B0-0DB7-41CE-9C4C-39E8D0F6325E}"/>
              </a:ext>
            </a:extLst>
          </p:cNvPr>
          <p:cNvSpPr>
            <a:spLocks noGrp="1"/>
          </p:cNvSpPr>
          <p:nvPr>
            <p:ph idx="13"/>
          </p:nvPr>
        </p:nvSpPr>
        <p:spPr>
          <a:xfrm>
            <a:off x="4395537" y="1507068"/>
            <a:ext cx="7143905" cy="4669896"/>
          </a:xfrm>
        </p:spPr>
        <p:txBody>
          <a:bodyPr anchor="ct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11" name="Title 10">
            <a:extLst>
              <a:ext uri="{FF2B5EF4-FFF2-40B4-BE49-F238E27FC236}">
                <a16:creationId xmlns:a16="http://schemas.microsoft.com/office/drawing/2014/main" id="{F9E63483-559C-4A6F-B04F-D6C56A3CC09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9444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697828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017C897-2775-4930-B0BE-BEB7245323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8158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258610D-0376-4D1E-8ED8-29382288BB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783" t="-3"/>
          <a:stretch/>
        </p:blipFill>
        <p:spPr>
          <a:xfrm>
            <a:off x="269032" y="4801396"/>
            <a:ext cx="11653936" cy="1786228"/>
          </a:xfrm>
          <a:prstGeom prst="rect">
            <a:avLst/>
          </a:prstGeom>
        </p:spPr>
      </p:pic>
      <p:sp>
        <p:nvSpPr>
          <p:cNvPr id="3" name="Title 2">
            <a:extLst>
              <a:ext uri="{FF2B5EF4-FFF2-40B4-BE49-F238E27FC236}">
                <a16:creationId xmlns:a16="http://schemas.microsoft.com/office/drawing/2014/main" id="{21C16CD2-606C-441E-BBA3-51767980CC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3501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744E560-77BF-4D1A-B6E7-CD55CE12B1B8}" type="datetimeFigureOut">
              <a:rPr lang="en-US" smtClean="0"/>
              <a:t>1/11/2024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59379A-16E2-4C4A-96D0-A52C442257E7}" type="slidenum">
              <a:rPr lang="en-US" smtClean="0"/>
              <a:t>‹#›</a:t>
            </a:fld>
            <a:endParaRPr lang="en-US"/>
          </a:p>
        </p:txBody>
      </p:sp>
      <p:sp>
        <p:nvSpPr>
          <p:cNvPr id="11" name="Rectangle 10">
            <a:extLst>
              <a:ext uri="{FF2B5EF4-FFF2-40B4-BE49-F238E27FC236}">
                <a16:creationId xmlns:a16="http://schemas.microsoft.com/office/drawing/2014/main" id="{FB8D2587-8E2E-8D25-1349-639DCEA534CE}"/>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E6B3CA7F-7CB9-6DAB-13A2-5985AB4EEA3A}"/>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361805"/>
      </p:ext>
    </p:extLst>
  </p:cSld>
  <p:clrMap bg1="dk1" tx1="lt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50" r:id="rId18"/>
    <p:sldLayoutId id="2147483663" r:id="rId19"/>
    <p:sldLayoutId id="2147483652" r:id="rId20"/>
    <p:sldLayoutId id="2147483660" r:id="rId21"/>
    <p:sldLayoutId id="2147483662" r:id="rId22"/>
    <p:sldLayoutId id="2147483661" r:id="rId23"/>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p:txBody>
          <a:bodyPr/>
          <a:lstStyle/>
          <a:p>
            <a:r>
              <a:rPr lang="en-US" sz="6600" b="1" dirty="0"/>
              <a:t>Lessons From Daniel:</a:t>
            </a:r>
            <a:br>
              <a:rPr lang="en-US" sz="6600" b="1" dirty="0"/>
            </a:br>
            <a:r>
              <a:rPr lang="en-US" sz="6600" b="1" dirty="0"/>
              <a:t>The Biblical Young Professional Example</a:t>
            </a:r>
          </a:p>
        </p:txBody>
      </p:sp>
    </p:spTree>
    <p:extLst>
      <p:ext uri="{BB962C8B-B14F-4D97-AF65-F5344CB8AC3E}">
        <p14:creationId xmlns:p14="http://schemas.microsoft.com/office/powerpoint/2010/main" val="299758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7405F1-8FD7-2FFD-DD62-9CB103AC8B17}"/>
              </a:ext>
            </a:extLst>
          </p:cNvPr>
          <p:cNvSpPr>
            <a:spLocks noGrp="1"/>
          </p:cNvSpPr>
          <p:nvPr>
            <p:ph type="ctrTitle"/>
          </p:nvPr>
        </p:nvSpPr>
        <p:spPr>
          <a:xfrm>
            <a:off x="560753" y="4529623"/>
            <a:ext cx="5763235" cy="1790700"/>
          </a:xfrm>
        </p:spPr>
        <p:txBody>
          <a:bodyPr/>
          <a:lstStyle/>
          <a:p>
            <a:pPr marR="0" rtl="0"/>
            <a:r>
              <a:rPr lang="en-US" sz="2400" b="1" i="0" u="none" strike="noStrike" baseline="0" dirty="0">
                <a:latin typeface="Verdana" panose="020B0604030504040204" pitchFamily="34" charset="0"/>
              </a:rPr>
              <a:t>Dan 1:3  And the king </a:t>
            </a:r>
            <a:r>
              <a:rPr lang="en-US" sz="2400" b="1" i="0" u="none" strike="noStrike" baseline="0" dirty="0" err="1">
                <a:latin typeface="Verdana" panose="020B0604030504040204" pitchFamily="34" charset="0"/>
              </a:rPr>
              <a:t>spake</a:t>
            </a:r>
            <a:r>
              <a:rPr lang="en-US" sz="2400" b="1" i="0" u="none" strike="noStrike" baseline="0" dirty="0">
                <a:latin typeface="Verdana" panose="020B0604030504040204" pitchFamily="34" charset="0"/>
              </a:rPr>
              <a:t> unto Ashpenaz the master of his eunuchs, that he should bring </a:t>
            </a:r>
            <a:r>
              <a:rPr lang="en-US" sz="2400" b="1" i="1" u="none" strike="noStrike" baseline="0" dirty="0">
                <a:latin typeface="Verdana" panose="020B0604030504040204" pitchFamily="34" charset="0"/>
              </a:rPr>
              <a:t>certain</a:t>
            </a:r>
            <a:r>
              <a:rPr lang="en-US" sz="2400" b="1" i="0" u="none" strike="noStrike" baseline="0" dirty="0">
                <a:latin typeface="Verdana" panose="020B0604030504040204" pitchFamily="34" charset="0"/>
              </a:rPr>
              <a:t> of the children of Israel, and of the king's seed, and of the princes; </a:t>
            </a:r>
            <a:br>
              <a:rPr lang="en-US" sz="2400" b="1" i="0" u="none" strike="noStrike" baseline="0" dirty="0">
                <a:latin typeface="Verdana" panose="020B0604030504040204" pitchFamily="34" charset="0"/>
              </a:rPr>
            </a:br>
            <a:r>
              <a:rPr lang="en-US" sz="2400" b="1" i="0" u="none" strike="noStrike" baseline="0" dirty="0">
                <a:latin typeface="Verdana" panose="020B0604030504040204" pitchFamily="34" charset="0"/>
              </a:rPr>
              <a:t>Dan 1:4  Children in whom </a:t>
            </a:r>
            <a:r>
              <a:rPr lang="en-US" sz="2400" b="1" i="1" u="none" strike="noStrike" baseline="0" dirty="0">
                <a:latin typeface="Verdana" panose="020B0604030504040204" pitchFamily="34" charset="0"/>
              </a:rPr>
              <a:t>was</a:t>
            </a:r>
            <a:r>
              <a:rPr lang="en-US" sz="2400" b="1" i="0" u="none" strike="noStrike" baseline="0" dirty="0">
                <a:latin typeface="Verdana" panose="020B0604030504040204" pitchFamily="34" charset="0"/>
              </a:rPr>
              <a:t> no blemish, but well </a:t>
            </a:r>
            <a:r>
              <a:rPr lang="en-US" sz="2400" b="1" i="0" u="none" strike="noStrike" baseline="0" dirty="0" err="1">
                <a:latin typeface="Verdana" panose="020B0604030504040204" pitchFamily="34" charset="0"/>
              </a:rPr>
              <a:t>favoured</a:t>
            </a:r>
            <a:r>
              <a:rPr lang="en-US" sz="2400" b="1" i="0" u="none" strike="noStrike" baseline="0" dirty="0">
                <a:latin typeface="Verdana" panose="020B0604030504040204" pitchFamily="34" charset="0"/>
              </a:rPr>
              <a:t>, and </a:t>
            </a:r>
            <a:r>
              <a:rPr lang="en-US" sz="2400" b="1" i="0" u="none" strike="noStrike" baseline="0" dirty="0" err="1">
                <a:latin typeface="Verdana" panose="020B0604030504040204" pitchFamily="34" charset="0"/>
              </a:rPr>
              <a:t>skilful</a:t>
            </a:r>
            <a:r>
              <a:rPr lang="en-US" sz="2400" b="1" i="0" u="none" strike="noStrike" baseline="0" dirty="0">
                <a:latin typeface="Verdana" panose="020B0604030504040204" pitchFamily="34" charset="0"/>
              </a:rPr>
              <a:t> in all wisdom, and cunning in knowledge, and understanding science, and such as </a:t>
            </a:r>
            <a:r>
              <a:rPr lang="en-US" sz="2400" b="1" i="1" u="none" strike="noStrike" baseline="0" dirty="0">
                <a:latin typeface="Verdana" panose="020B0604030504040204" pitchFamily="34" charset="0"/>
              </a:rPr>
              <a:t>had</a:t>
            </a:r>
            <a:r>
              <a:rPr lang="en-US" sz="2400" b="1" i="0" u="none" strike="noStrike" baseline="0" dirty="0">
                <a:latin typeface="Verdana" panose="020B0604030504040204" pitchFamily="34" charset="0"/>
              </a:rPr>
              <a:t> ability in them to stand in the king's palace, and whom they might teach the learning and the tongue of the Chaldeans.</a:t>
            </a:r>
            <a:endParaRPr lang="en-PH" sz="6000" b="1" dirty="0"/>
          </a:p>
        </p:txBody>
      </p:sp>
      <p:pic>
        <p:nvPicPr>
          <p:cNvPr id="2050" name="Picture 2" descr="Defining Christian Excellence - CLA">
            <a:extLst>
              <a:ext uri="{FF2B5EF4-FFF2-40B4-BE49-F238E27FC236}">
                <a16:creationId xmlns:a16="http://schemas.microsoft.com/office/drawing/2014/main" id="{C07FD6DB-986A-826A-76A6-84DB32BEE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2134" y="699914"/>
            <a:ext cx="5029113" cy="5038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09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1399645" y="3510690"/>
            <a:ext cx="8567956" cy="1790700"/>
          </a:xfrm>
        </p:spPr>
        <p:txBody>
          <a:bodyPr/>
          <a:lstStyle/>
          <a:p>
            <a:r>
              <a:rPr lang="en-US" sz="4000" b="0" i="0" u="none" strike="noStrike" baseline="0" dirty="0">
                <a:latin typeface="Verdana" panose="020B0604030504040204" pitchFamily="34" charset="0"/>
              </a:rPr>
              <a:t>Dan 1:5  And the king appointed them a daily provision of the king's meat, and of the wine which he drank: so nourishing them three years, that at the end thereof they might stand before the king. </a:t>
            </a:r>
            <a:endParaRPr lang="en-US" sz="13800" b="1" dirty="0"/>
          </a:p>
        </p:txBody>
      </p:sp>
    </p:spTree>
    <p:extLst>
      <p:ext uri="{BB962C8B-B14F-4D97-AF65-F5344CB8AC3E}">
        <p14:creationId xmlns:p14="http://schemas.microsoft.com/office/powerpoint/2010/main" val="910994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427016" y="4507160"/>
            <a:ext cx="6493079" cy="1790700"/>
          </a:xfrm>
        </p:spPr>
        <p:txBody>
          <a:bodyPr/>
          <a:lstStyle/>
          <a:p>
            <a:pPr marR="0" algn="l" rtl="0"/>
            <a:r>
              <a:rPr lang="en-US" sz="3200" b="0" i="0" u="none" strike="noStrike" baseline="0" dirty="0">
                <a:latin typeface="Verdana" panose="020B0604030504040204" pitchFamily="34" charset="0"/>
              </a:rPr>
              <a:t>Dan 1:6  Now among these were of the children of Judah, Daniel, Hananiah, </a:t>
            </a:r>
            <a:r>
              <a:rPr lang="en-US" sz="3200" b="0" i="0" u="none" strike="noStrike" baseline="0" dirty="0" err="1">
                <a:latin typeface="Verdana" panose="020B0604030504040204" pitchFamily="34" charset="0"/>
              </a:rPr>
              <a:t>Mishael</a:t>
            </a:r>
            <a:r>
              <a:rPr lang="en-US" sz="3200" b="0" i="0" u="none" strike="noStrike" baseline="0" dirty="0">
                <a:latin typeface="Verdana" panose="020B0604030504040204" pitchFamily="34" charset="0"/>
              </a:rPr>
              <a:t>, and Azariah: </a:t>
            </a:r>
            <a:br>
              <a:rPr lang="en-US" sz="3200" b="0" i="0" u="none" strike="noStrike" baseline="0" dirty="0">
                <a:latin typeface="Verdana" panose="020B0604030504040204" pitchFamily="34" charset="0"/>
              </a:rPr>
            </a:br>
            <a:r>
              <a:rPr lang="en-US" sz="3200" b="0" i="0" u="none" strike="noStrike" baseline="0" dirty="0">
                <a:latin typeface="Verdana" panose="020B0604030504040204" pitchFamily="34" charset="0"/>
              </a:rPr>
              <a:t>Dan 1:7  Unto whom the prince of the eunuchs gave names: for he gave unto Daniel </a:t>
            </a:r>
            <a:r>
              <a:rPr lang="en-US" sz="3200" b="0" i="1" u="none" strike="noStrike" baseline="0" dirty="0">
                <a:latin typeface="Verdana" panose="020B0604030504040204" pitchFamily="34" charset="0"/>
              </a:rPr>
              <a:t>the name</a:t>
            </a:r>
            <a:r>
              <a:rPr lang="en-US" sz="3200" b="0" i="0" u="none" strike="noStrike" baseline="0" dirty="0">
                <a:latin typeface="Verdana" panose="020B0604030504040204" pitchFamily="34" charset="0"/>
              </a:rPr>
              <a:t> of Belteshazzar; and to Hananiah, of Shadrach; and to </a:t>
            </a:r>
            <a:r>
              <a:rPr lang="en-US" sz="3200" b="0" i="0" u="none" strike="noStrike" baseline="0" dirty="0" err="1">
                <a:latin typeface="Verdana" panose="020B0604030504040204" pitchFamily="34" charset="0"/>
              </a:rPr>
              <a:t>Mishael</a:t>
            </a:r>
            <a:r>
              <a:rPr lang="en-US" sz="3200" b="0" i="0" u="none" strike="noStrike" baseline="0" dirty="0">
                <a:latin typeface="Verdana" panose="020B0604030504040204" pitchFamily="34" charset="0"/>
              </a:rPr>
              <a:t>, of Meshach; and to Azariah, of Abednego. </a:t>
            </a:r>
            <a:endParaRPr lang="en-US" sz="28700" b="1" dirty="0"/>
          </a:p>
        </p:txBody>
      </p:sp>
      <p:pic>
        <p:nvPicPr>
          <p:cNvPr id="3074" name="Picture 2" descr="The problem with self-sovereign identity: We can't trust people">
            <a:extLst>
              <a:ext uri="{FF2B5EF4-FFF2-40B4-BE49-F238E27FC236}">
                <a16:creationId xmlns:a16="http://schemas.microsoft.com/office/drawing/2014/main" id="{109D85E4-2F78-F3D7-2E1C-E2754B443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1351" y="1082312"/>
            <a:ext cx="4320198" cy="4320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78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7405F1-8FD7-2FFD-DD62-9CB103AC8B17}"/>
              </a:ext>
            </a:extLst>
          </p:cNvPr>
          <p:cNvSpPr>
            <a:spLocks noGrp="1"/>
          </p:cNvSpPr>
          <p:nvPr>
            <p:ph type="ctrTitle"/>
          </p:nvPr>
        </p:nvSpPr>
        <p:spPr/>
        <p:txBody>
          <a:bodyPr/>
          <a:lstStyle/>
          <a:p>
            <a:endParaRPr lang="en-PH"/>
          </a:p>
        </p:txBody>
      </p:sp>
      <p:pic>
        <p:nvPicPr>
          <p:cNvPr id="1026" name="Picture 2" descr="King Nebuchadnezzar and Four Boys in Babylon | Bible Story">
            <a:extLst>
              <a:ext uri="{FF2B5EF4-FFF2-40B4-BE49-F238E27FC236}">
                <a16:creationId xmlns:a16="http://schemas.microsoft.com/office/drawing/2014/main" id="{8775D233-60A7-4B41-4C90-B11D1FE6E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71500"/>
            <a:ext cx="1143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813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Spiritual Power Bank - Integrity Triumphs over Pride “Then the king  ordered Ashpenaz, the chief of his officials, to bring in some of the sons  of Israel, including some of the">
            <a:extLst>
              <a:ext uri="{FF2B5EF4-FFF2-40B4-BE49-F238E27FC236}">
                <a16:creationId xmlns:a16="http://schemas.microsoft.com/office/drawing/2014/main" id="{109914CC-A7D7-EBE4-140D-56E2770B7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691" y="706230"/>
            <a:ext cx="7222919" cy="560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988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161ED2E-3D05-C912-E025-89CAF3352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9047" y="828396"/>
            <a:ext cx="4582363" cy="550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175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aniel in the Lion's Den - Bible Story Verses &amp; Meaning">
            <a:extLst>
              <a:ext uri="{FF2B5EF4-FFF2-40B4-BE49-F238E27FC236}">
                <a16:creationId xmlns:a16="http://schemas.microsoft.com/office/drawing/2014/main" id="{AB4C83B8-0A8D-0316-7848-AE5DB6A7B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119188"/>
            <a:ext cx="7620000" cy="461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89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713886" y="3703965"/>
            <a:ext cx="6946085" cy="1790700"/>
          </a:xfrm>
        </p:spPr>
        <p:txBody>
          <a:bodyPr/>
          <a:lstStyle/>
          <a:p>
            <a:pPr marR="0" algn="l" rtl="0"/>
            <a:r>
              <a:rPr lang="en-US" sz="5400" b="0" i="0" u="none" strike="noStrike" baseline="0" dirty="0">
                <a:latin typeface="Verdana" panose="020B0604030504040204" pitchFamily="34" charset="0"/>
              </a:rPr>
              <a:t>Because of Daniel’s character, he received:</a:t>
            </a:r>
            <a:br>
              <a:rPr lang="en-US" sz="5400" b="0" i="0" u="none" strike="noStrike" baseline="0" dirty="0">
                <a:latin typeface="Verdana" panose="020B0604030504040204" pitchFamily="34" charset="0"/>
              </a:rPr>
            </a:br>
            <a:r>
              <a:rPr lang="en-US" sz="5400" b="0" i="0" u="none" strike="noStrike" baseline="0" dirty="0">
                <a:latin typeface="Verdana" panose="020B0604030504040204" pitchFamily="34" charset="0"/>
              </a:rPr>
              <a:t>1. Revelation</a:t>
            </a:r>
            <a:br>
              <a:rPr lang="en-US" sz="5400" b="0" i="0" u="none" strike="noStrike" baseline="0" dirty="0">
                <a:latin typeface="Verdana" panose="020B0604030504040204" pitchFamily="34" charset="0"/>
              </a:rPr>
            </a:br>
            <a:r>
              <a:rPr lang="en-US" sz="5400" b="0" i="0" u="none" strike="noStrike" baseline="0" dirty="0">
                <a:latin typeface="Verdana" panose="020B0604030504040204" pitchFamily="34" charset="0"/>
              </a:rPr>
              <a:t>2. Preservation</a:t>
            </a:r>
            <a:br>
              <a:rPr lang="en-US" sz="5400" b="0" i="0" u="none" strike="noStrike" baseline="0" dirty="0">
                <a:latin typeface="Verdana" panose="020B0604030504040204" pitchFamily="34" charset="0"/>
              </a:rPr>
            </a:br>
            <a:r>
              <a:rPr lang="en-US" sz="5400" b="0" i="0" u="none" strike="noStrike" baseline="0" dirty="0">
                <a:latin typeface="Verdana" panose="020B0604030504040204" pitchFamily="34" charset="0"/>
              </a:rPr>
              <a:t>3. Exaltation</a:t>
            </a:r>
            <a:endParaRPr lang="en-US" sz="71400" b="1" dirty="0"/>
          </a:p>
        </p:txBody>
      </p:sp>
    </p:spTree>
    <p:extLst>
      <p:ext uri="{BB962C8B-B14F-4D97-AF65-F5344CB8AC3E}">
        <p14:creationId xmlns:p14="http://schemas.microsoft.com/office/powerpoint/2010/main" val="3518630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713886" y="4116341"/>
            <a:ext cx="9328558" cy="1790700"/>
          </a:xfrm>
        </p:spPr>
        <p:txBody>
          <a:bodyPr/>
          <a:lstStyle/>
          <a:p>
            <a:pPr marR="0" algn="l" rtl="0"/>
            <a:r>
              <a:rPr lang="en-US" sz="2800" b="0" i="0" strike="noStrike" baseline="0" dirty="0">
                <a:latin typeface="Verdana" panose="020B0604030504040204" pitchFamily="34" charset="0"/>
              </a:rPr>
              <a:t>Dan_5:12  Forasmuch as an excellent spirit, and knowledge, and understanding, interpreting of dreams, and shewing of hard sentences, and dissolving of doubts, were found in the same Daniel, whom the king named Belteshazzar: now let Daniel be called, and he will shew the interpretation.</a:t>
            </a:r>
            <a:br>
              <a:rPr lang="en-US" sz="2800" b="0" i="0" strike="noStrike" baseline="0" dirty="0">
                <a:latin typeface="Verdana" panose="020B0604030504040204" pitchFamily="34" charset="0"/>
              </a:rPr>
            </a:br>
            <a:br>
              <a:rPr lang="en-US" sz="2800" b="0" i="0" strike="noStrike" baseline="0" dirty="0">
                <a:latin typeface="Verdana" panose="020B0604030504040204" pitchFamily="34" charset="0"/>
              </a:rPr>
            </a:br>
            <a:r>
              <a:rPr lang="en-US" sz="2800" b="0" i="0" strike="noStrike" baseline="0" dirty="0">
                <a:latin typeface="Verdana" panose="020B0604030504040204" pitchFamily="34" charset="0"/>
              </a:rPr>
              <a:t>Dan_6:3  Then this Daniel was preferred above the presidents and princes, because an excellent spirit </a:t>
            </a:r>
            <a:r>
              <a:rPr lang="en-US" sz="2800" b="0" i="1" strike="noStrike" baseline="0" dirty="0">
                <a:latin typeface="Verdana" panose="020B0604030504040204" pitchFamily="34" charset="0"/>
              </a:rPr>
              <a:t>was</a:t>
            </a:r>
            <a:r>
              <a:rPr lang="en-US" sz="2800" b="0" i="0" strike="noStrike" baseline="0" dirty="0">
                <a:latin typeface="Verdana" panose="020B0604030504040204" pitchFamily="34" charset="0"/>
              </a:rPr>
              <a:t> in him; and the king thought to set him over the whole realm.</a:t>
            </a:r>
            <a:endParaRPr lang="en-US" sz="2800" b="1" dirty="0"/>
          </a:p>
        </p:txBody>
      </p:sp>
    </p:spTree>
    <p:extLst>
      <p:ext uri="{BB962C8B-B14F-4D97-AF65-F5344CB8AC3E}">
        <p14:creationId xmlns:p14="http://schemas.microsoft.com/office/powerpoint/2010/main" val="117673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767673" y="2413046"/>
            <a:ext cx="10294773" cy="3333330"/>
          </a:xfrm>
        </p:spPr>
        <p:txBody>
          <a:bodyPr/>
          <a:lstStyle/>
          <a:p>
            <a:pPr marR="0" algn="l" rtl="0"/>
            <a:r>
              <a:rPr lang="en-US" sz="2400" b="0" i="0" u="none" strike="noStrike" baseline="0" dirty="0">
                <a:solidFill>
                  <a:schemeClr val="tx1"/>
                </a:solidFill>
                <a:latin typeface="Verdana" panose="020B0604030504040204" pitchFamily="34" charset="0"/>
              </a:rPr>
              <a:t>2Ti 2:19  Nevertheless the foundation of God </a:t>
            </a:r>
            <a:r>
              <a:rPr lang="en-US" sz="2400" b="0" i="0" u="none" strike="noStrike" baseline="0" dirty="0" err="1">
                <a:solidFill>
                  <a:schemeClr val="tx1"/>
                </a:solidFill>
                <a:latin typeface="Verdana" panose="020B0604030504040204" pitchFamily="34" charset="0"/>
              </a:rPr>
              <a:t>standeth</a:t>
            </a:r>
            <a:r>
              <a:rPr lang="en-US" sz="2400" b="0" i="0" u="none" strike="noStrike" baseline="0" dirty="0">
                <a:solidFill>
                  <a:schemeClr val="tx1"/>
                </a:solidFill>
                <a:latin typeface="Verdana" panose="020B0604030504040204" pitchFamily="34" charset="0"/>
              </a:rPr>
              <a:t> sure, having this seal, The Lord </a:t>
            </a:r>
            <a:r>
              <a:rPr lang="en-US" sz="2400" b="0" i="0" u="none" strike="noStrike" baseline="0" dirty="0" err="1">
                <a:solidFill>
                  <a:schemeClr val="tx1"/>
                </a:solidFill>
                <a:latin typeface="Verdana" panose="020B0604030504040204" pitchFamily="34" charset="0"/>
              </a:rPr>
              <a:t>knoweth</a:t>
            </a:r>
            <a:r>
              <a:rPr lang="en-US" sz="2400" b="0" i="0" u="none" strike="noStrike" baseline="0" dirty="0">
                <a:solidFill>
                  <a:schemeClr val="tx1"/>
                </a:solidFill>
                <a:latin typeface="Verdana" panose="020B0604030504040204" pitchFamily="34" charset="0"/>
              </a:rPr>
              <a:t> them that are his. And, Let every one that </a:t>
            </a:r>
            <a:r>
              <a:rPr lang="en-US" sz="2400" b="0" i="0" u="none" strike="noStrike" baseline="0" dirty="0" err="1">
                <a:solidFill>
                  <a:schemeClr val="tx1"/>
                </a:solidFill>
                <a:latin typeface="Verdana" panose="020B0604030504040204" pitchFamily="34" charset="0"/>
              </a:rPr>
              <a:t>nameth</a:t>
            </a:r>
            <a:r>
              <a:rPr lang="en-US" sz="2400" b="0" i="0" u="none" strike="noStrike" baseline="0" dirty="0">
                <a:solidFill>
                  <a:schemeClr val="tx1"/>
                </a:solidFill>
                <a:latin typeface="Verdana" panose="020B0604030504040204" pitchFamily="34" charset="0"/>
              </a:rPr>
              <a:t> the name of Christ depart from iniquity. </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2Ti 2:20  But in a great house there are not only vessels of gold and of silver, but also of wood and of earth; and some to </a:t>
            </a:r>
            <a:r>
              <a:rPr lang="en-US" sz="2400" b="0" i="0" u="none" strike="noStrike" baseline="0" dirty="0" err="1">
                <a:solidFill>
                  <a:schemeClr val="tx1"/>
                </a:solidFill>
                <a:latin typeface="Verdana" panose="020B0604030504040204" pitchFamily="34" charset="0"/>
              </a:rPr>
              <a:t>honour</a:t>
            </a:r>
            <a:r>
              <a:rPr lang="en-US" sz="2400" b="0" i="0" u="none" strike="noStrike" baseline="0" dirty="0">
                <a:solidFill>
                  <a:schemeClr val="tx1"/>
                </a:solidFill>
                <a:latin typeface="Verdana" panose="020B0604030504040204" pitchFamily="34" charset="0"/>
              </a:rPr>
              <a:t>, and some to </a:t>
            </a:r>
            <a:r>
              <a:rPr lang="en-US" sz="2400" b="0" i="0" u="none" strike="noStrike" baseline="0" dirty="0" err="1">
                <a:solidFill>
                  <a:schemeClr val="tx1"/>
                </a:solidFill>
                <a:latin typeface="Verdana" panose="020B0604030504040204" pitchFamily="34" charset="0"/>
              </a:rPr>
              <a:t>dishonour</a:t>
            </a:r>
            <a:r>
              <a:rPr lang="en-US" sz="2400" b="0" i="0" u="none" strike="noStrike" baseline="0" dirty="0">
                <a:solidFill>
                  <a:schemeClr val="tx1"/>
                </a:solidFill>
                <a:latin typeface="Verdana" panose="020B0604030504040204" pitchFamily="34" charset="0"/>
              </a:rPr>
              <a:t>. </a:t>
            </a:r>
            <a:br>
              <a:rPr lang="en-US" sz="2400" b="0" i="0" u="none" strike="noStrike" baseline="0" dirty="0">
                <a:solidFill>
                  <a:schemeClr val="tx1"/>
                </a:solidFill>
                <a:latin typeface="Verdana" panose="020B0604030504040204" pitchFamily="34" charset="0"/>
              </a:rPr>
            </a:br>
            <a:r>
              <a:rPr lang="en-US" sz="2400" b="1" i="0" u="none" strike="noStrike" baseline="0" dirty="0">
                <a:solidFill>
                  <a:schemeClr val="tx1"/>
                </a:solidFill>
                <a:latin typeface="Verdana" panose="020B0604030504040204" pitchFamily="34" charset="0"/>
              </a:rPr>
              <a:t>2Ti 2:21</a:t>
            </a:r>
            <a:r>
              <a:rPr lang="en-US" sz="2400" b="0" i="0" u="none" strike="noStrike" baseline="0" dirty="0">
                <a:solidFill>
                  <a:schemeClr val="tx1"/>
                </a:solidFill>
                <a:latin typeface="Verdana" panose="020B0604030504040204" pitchFamily="34" charset="0"/>
              </a:rPr>
              <a:t>  If a man therefore purge himself from these, he shall be a vessel unto </a:t>
            </a:r>
            <a:r>
              <a:rPr lang="en-US" sz="2400" b="0" i="0" u="none" strike="noStrike" baseline="0" dirty="0" err="1">
                <a:solidFill>
                  <a:schemeClr val="tx1"/>
                </a:solidFill>
                <a:latin typeface="Verdana" panose="020B0604030504040204" pitchFamily="34" charset="0"/>
              </a:rPr>
              <a:t>honour</a:t>
            </a:r>
            <a:r>
              <a:rPr lang="en-US" sz="2400" b="0" i="0" u="none" strike="noStrike" baseline="0" dirty="0">
                <a:solidFill>
                  <a:schemeClr val="tx1"/>
                </a:solidFill>
                <a:latin typeface="Verdana" panose="020B0604030504040204" pitchFamily="34" charset="0"/>
              </a:rPr>
              <a:t>, sanctified, and meet for the master's use, </a:t>
            </a:r>
            <a:r>
              <a:rPr lang="en-US" sz="2400" b="0" i="1" u="none" strike="noStrike" baseline="0" dirty="0">
                <a:solidFill>
                  <a:schemeClr val="tx1"/>
                </a:solidFill>
                <a:latin typeface="Verdana" panose="020B0604030504040204" pitchFamily="34" charset="0"/>
              </a:rPr>
              <a:t>and</a:t>
            </a:r>
            <a:r>
              <a:rPr lang="en-US" sz="2400" b="0" i="0" u="none" strike="noStrike" baseline="0" dirty="0">
                <a:solidFill>
                  <a:schemeClr val="tx1"/>
                </a:solidFill>
                <a:latin typeface="Verdana" panose="020B0604030504040204" pitchFamily="34" charset="0"/>
              </a:rPr>
              <a:t> prepared unto every good work. </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2Ti 2:22  Flee also youthful lusts: but follow righteousness, faith, charity, peace, with them that call on the Lord out of a pure heart. </a:t>
            </a:r>
            <a:endParaRPr lang="en-US" sz="3600" b="1" dirty="0">
              <a:solidFill>
                <a:schemeClr val="tx1"/>
              </a:solidFill>
            </a:endParaRPr>
          </a:p>
        </p:txBody>
      </p:sp>
    </p:spTree>
    <p:extLst>
      <p:ext uri="{BB962C8B-B14F-4D97-AF65-F5344CB8AC3E}">
        <p14:creationId xmlns:p14="http://schemas.microsoft.com/office/powerpoint/2010/main" val="174344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a:xfrm>
            <a:off x="767673" y="1704835"/>
            <a:ext cx="10294773" cy="3333330"/>
          </a:xfrm>
        </p:spPr>
        <p:txBody>
          <a:bodyPr/>
          <a:lstStyle/>
          <a:p>
            <a:pPr marR="0" algn="l" rtl="0"/>
            <a:r>
              <a:rPr lang="en-US" sz="3200" b="0" i="0" u="none" strike="noStrike" baseline="0" dirty="0">
                <a:solidFill>
                  <a:schemeClr val="tx1"/>
                </a:solidFill>
                <a:latin typeface="Verdana" panose="020B0604030504040204" pitchFamily="34" charset="0"/>
              </a:rPr>
              <a:t>Lessons From Daniel:</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1.Defining moments of our faith will come in our lives. </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2. Crisis will come and everyone prays in times of crisis. But God gives the answer to the man who consecrated.</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3. God can use a crisis to promote the faithful.</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4. God is sovereign over the human affairs.</a:t>
            </a:r>
            <a:br>
              <a:rPr lang="en-US" sz="2400" b="0" i="0" u="none" strike="noStrike" baseline="0" dirty="0">
                <a:solidFill>
                  <a:schemeClr val="tx1"/>
                </a:solidFill>
                <a:latin typeface="Verdana" panose="020B0604030504040204" pitchFamily="34" charset="0"/>
              </a:rPr>
            </a:br>
            <a:r>
              <a:rPr lang="en-US" sz="2400" b="0" i="0" u="none" strike="noStrike" baseline="0" dirty="0">
                <a:solidFill>
                  <a:schemeClr val="tx1"/>
                </a:solidFill>
                <a:latin typeface="Verdana" panose="020B0604030504040204" pitchFamily="34" charset="0"/>
              </a:rPr>
              <a:t>5. God’s plan for His people is for their own good. His main objective is to conform us to His character.</a:t>
            </a:r>
            <a:endParaRPr lang="en-US" sz="3600" b="1" dirty="0">
              <a:solidFill>
                <a:schemeClr val="tx1"/>
              </a:solidFill>
            </a:endParaRPr>
          </a:p>
        </p:txBody>
      </p:sp>
    </p:spTree>
    <p:extLst>
      <p:ext uri="{BB962C8B-B14F-4D97-AF65-F5344CB8AC3E}">
        <p14:creationId xmlns:p14="http://schemas.microsoft.com/office/powerpoint/2010/main" val="4115232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106</TotalTime>
  <Words>554</Words>
  <Application>Microsoft Office PowerPoint</Application>
  <PresentationFormat>Widescreen</PresentationFormat>
  <Paragraphs>8</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Segoe UI</vt:lpstr>
      <vt:lpstr>Verdana</vt:lpstr>
      <vt:lpstr>Wingdings 3</vt:lpstr>
      <vt:lpstr>Ion</vt:lpstr>
      <vt:lpstr>Lessons From Daniel: The Biblical Young Professional Example</vt:lpstr>
      <vt:lpstr>Dan 1:3  And the king spake unto Ashpenaz the master of his eunuchs, that he should bring certain of the children of Israel, and of the king's seed, and of the princes;  Dan 1:4  Children in whom was no blemish, but well favoured, and skilful in all wisdom, and cunning in knowledge, and understanding science, and such as had ability in them to stand in the king's palace, and whom they might teach the learning and the tongue of the Chaldeans.</vt:lpstr>
      <vt:lpstr>Dan 1:5  And the king appointed them a daily provision of the king's meat, and of the wine which he drank: so nourishing them three years, that at the end thereof they might stand before the king. </vt:lpstr>
      <vt:lpstr>Dan 1:6  Now among these were of the children of Judah, Daniel, Hananiah, Mishael, and Azariah:  Dan 1:7  Unto whom the prince of the eunuchs gave names: for he gave unto Daniel the name of Belteshazzar; and to Hananiah, of Shadrach; and to Mishael, of Meshach; and to Azariah, of Abednego. </vt:lpstr>
      <vt:lpstr>PowerPoint Presentation</vt:lpstr>
      <vt:lpstr>PowerPoint Presentation</vt:lpstr>
      <vt:lpstr>PowerPoint Presentation</vt:lpstr>
      <vt:lpstr>PowerPoint Presentation</vt:lpstr>
      <vt:lpstr>Because of Daniel’s character, he received: 1. Revelation 2. Preservation 3. Exaltation</vt:lpstr>
      <vt:lpstr>Dan_5:12  Forasmuch as an excellent spirit, and knowledge, and understanding, interpreting of dreams, and shewing of hard sentences, and dissolving of doubts, were found in the same Daniel, whom the king named Belteshazzar: now let Daniel be called, and he will shew the interpretation.  Dan_6:3  Then this Daniel was preferred above the presidents and princes, because an excellent spirit was in him; and the king thought to set him over the whole realm.</vt:lpstr>
      <vt:lpstr>2Ti 2:19  Nevertheless the foundation of God standeth sure, having this seal, The Lord knoweth them that are his. And, Let every one that nameth the name of Christ depart from iniquity.  2Ti 2:20  But in a great house there are not only vessels of gold and of silver, but also of wood and of earth; and some to honour, and some to dishonour.  2Ti 2:21  If a man therefore purge himself from these, he shall be a vessel unto honour, sanctified, and meet for the master's use, and prepared unto every good work.  2Ti 2:22  Flee also youthful lusts: but follow righteousness, faith, charity, peace, with them that call on the Lord out of a pure heart. </vt:lpstr>
      <vt:lpstr>Lessons From Daniel: 1.Defining moments of our faith will come in our lives.  2. Crisis will come and everyone prays in times of crisis. But God gives the answer to the man who consecrated. 3. God can use a crisis to promote the faithful. 4. God is sovereign over the human affairs. 5. God’s plan for His people is for their own good. His main objective is to conform us to His character.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Keeping your Christian Identity in the Workplace</dc:title>
  <dc:creator>Paul Jake Tolentino</dc:creator>
  <cp:lastModifiedBy>Paul Jake Tolentino</cp:lastModifiedBy>
  <cp:revision>1</cp:revision>
  <dcterms:created xsi:type="dcterms:W3CDTF">2023-04-13T12:28:39Z</dcterms:created>
  <dcterms:modified xsi:type="dcterms:W3CDTF">2024-01-11T14:26:04Z</dcterms:modified>
</cp:coreProperties>
</file>